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2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321A-076A-42B3-9128-40B024BC8249}" type="datetimeFigureOut">
              <a:rPr lang="fa-IR" smtClean="0"/>
              <a:t>07/20/1445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AA6-5D3A-4D77-B10C-E72320DD2E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6510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321A-076A-42B3-9128-40B024BC8249}" type="datetimeFigureOut">
              <a:rPr lang="fa-IR" smtClean="0"/>
              <a:t>07/20/1445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AA6-5D3A-4D77-B10C-E72320DD2E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707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321A-076A-42B3-9128-40B024BC8249}" type="datetimeFigureOut">
              <a:rPr lang="fa-IR" smtClean="0"/>
              <a:t>07/20/1445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AA6-5D3A-4D77-B10C-E72320DD2E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264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321A-076A-42B3-9128-40B024BC8249}" type="datetimeFigureOut">
              <a:rPr lang="fa-IR" smtClean="0"/>
              <a:t>07/20/1445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AA6-5D3A-4D77-B10C-E72320DD2E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068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321A-076A-42B3-9128-40B024BC8249}" type="datetimeFigureOut">
              <a:rPr lang="fa-IR" smtClean="0"/>
              <a:t>07/20/1445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AA6-5D3A-4D77-B10C-E72320DD2E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627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321A-076A-42B3-9128-40B024BC8249}" type="datetimeFigureOut">
              <a:rPr lang="fa-IR" smtClean="0"/>
              <a:t>07/20/1445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AA6-5D3A-4D77-B10C-E72320DD2E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915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321A-076A-42B3-9128-40B024BC8249}" type="datetimeFigureOut">
              <a:rPr lang="fa-IR" smtClean="0"/>
              <a:t>07/20/1445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AA6-5D3A-4D77-B10C-E72320DD2E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722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321A-076A-42B3-9128-40B024BC8249}" type="datetimeFigureOut">
              <a:rPr lang="fa-IR" smtClean="0"/>
              <a:t>07/20/1445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AA6-5D3A-4D77-B10C-E72320DD2E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762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321A-076A-42B3-9128-40B024BC8249}" type="datetimeFigureOut">
              <a:rPr lang="fa-IR" smtClean="0"/>
              <a:t>07/20/1445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AA6-5D3A-4D77-B10C-E72320DD2E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6537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321A-076A-42B3-9128-40B024BC8249}" type="datetimeFigureOut">
              <a:rPr lang="fa-IR" smtClean="0"/>
              <a:t>07/20/1445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AA6-5D3A-4D77-B10C-E72320DD2E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691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321A-076A-42B3-9128-40B024BC8249}" type="datetimeFigureOut">
              <a:rPr lang="fa-IR" smtClean="0"/>
              <a:t>07/20/1445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AA6-5D3A-4D77-B10C-E72320DD2E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666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0321A-076A-42B3-9128-40B024BC8249}" type="datetimeFigureOut">
              <a:rPr lang="fa-IR" smtClean="0"/>
              <a:t>07/20/1445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43AA6-5D3A-4D77-B10C-E72320DD2E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960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2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8490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عنوان پروژه :</a:t>
            </a:r>
            <a:br>
              <a:rPr lang="fa-IR" dirty="0" smtClean="0"/>
            </a:br>
            <a:r>
              <a:rPr lang="fa-IR" dirty="0" smtClean="0"/>
              <a:t>شكل دھي به روش الكتروھیدرولیك</a:t>
            </a:r>
            <a:br>
              <a:rPr lang="fa-IR" dirty="0" smtClean="0"/>
            </a:br>
            <a:r>
              <a:rPr lang="en-US" dirty="0" smtClean="0"/>
              <a:t>Electro Hydraulic Forming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72506"/>
            <a:ext cx="9144000" cy="1655762"/>
          </a:xfrm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50362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771" y="424543"/>
            <a:ext cx="10624458" cy="575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38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430" y="555172"/>
            <a:ext cx="10722428" cy="5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7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429" y="478971"/>
            <a:ext cx="10689772" cy="5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19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057" y="544286"/>
            <a:ext cx="10591800" cy="563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14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489857"/>
            <a:ext cx="10559144" cy="5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22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943" y="511629"/>
            <a:ext cx="10363199" cy="566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8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257" y="442913"/>
            <a:ext cx="10820400" cy="591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7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057" y="337456"/>
            <a:ext cx="10831286" cy="598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12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486" y="424543"/>
            <a:ext cx="10853058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2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686" y="413657"/>
            <a:ext cx="10853058" cy="576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9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457" y="391886"/>
            <a:ext cx="10885714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2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543" y="413658"/>
            <a:ext cx="10787744" cy="576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4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686" y="468086"/>
            <a:ext cx="10896600" cy="571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03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478972"/>
            <a:ext cx="10874829" cy="5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49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</TotalTime>
  <Words>3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عنوان پروژه : شكل دھي به روش الكتروھیدرولیك Electro Hydraulic Forming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پروژه : شكل دھي به روش الكتروھیدرولیك Electro Hydraulic Forming</dc:title>
  <dc:creator>Microsoft account</dc:creator>
  <cp:lastModifiedBy>Microsoft account</cp:lastModifiedBy>
  <cp:revision>4</cp:revision>
  <dcterms:created xsi:type="dcterms:W3CDTF">2024-01-30T08:59:21Z</dcterms:created>
  <dcterms:modified xsi:type="dcterms:W3CDTF">2024-01-30T09:25:21Z</dcterms:modified>
</cp:coreProperties>
</file>